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9" r:id="rId2"/>
    <p:sldId id="264" r:id="rId3"/>
    <p:sldId id="267" r:id="rId4"/>
    <p:sldId id="268" r:id="rId5"/>
    <p:sldId id="269" r:id="rId6"/>
    <p:sldId id="270" r:id="rId7"/>
    <p:sldId id="271" r:id="rId8"/>
    <p:sldId id="272" r:id="rId9"/>
  </p:sldIdLst>
  <p:sldSz cx="12192000" cy="6858000"/>
  <p:notesSz cx="6858000" cy="9144000"/>
  <p:embeddedFontLst>
    <p:embeddedFont>
      <p:font typeface="KoPub돋움체 Light" panose="02020603020101020101" pitchFamily="18" charset="-127"/>
      <p:regular r:id="rId10"/>
    </p:embeddedFont>
    <p:embeddedFont>
      <p:font typeface="맑은 고딕" panose="020B0503020000020004" pitchFamily="50" charset="-127"/>
      <p:regular r:id="rId11"/>
      <p:bold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AD8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390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94C4C8D-5E69-4E3B-9113-6CCCF865D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0BAD2A63-DB26-4E21-A28E-486496EF2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8F2516B-CACF-4B16-8DE0-EF4479896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3CF7289-8825-45AB-AB03-DEBE7783B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4C13490-E9C5-46F1-9316-FD2D3E45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63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9309A20-9934-42AD-BD8B-6C219EB4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8A0AB2CD-1CBC-4B7B-835F-D7EC3D84C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D50B5D7-B382-43E5-A750-46DFB0F1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C89757E-E44A-4C7F-BFDD-2925ECF9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E34BC8C-2F2E-4F37-8E54-476B8622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74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61A6C105-AB24-4FE2-ADBB-D3A0B5611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3962700E-8EBB-4872-A2AF-2D460EBDD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2DE8D5E-9F7C-417F-83E0-31F3EA88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DDB5587-AAC5-4CCF-8A7A-196E85B8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0BDC317-A57D-4627-85A2-5D676C76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992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FA4478A-95A5-44C0-9065-4A455527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1BCCCAB-EDCB-4DEB-8829-65D9D366F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C11A8F7-361C-4141-9B2E-FC592F15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246F61F-BADB-4AC2-8B69-437A3B17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A0BD9C5-B34E-4AAB-8377-AF8DFB11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86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920DAF6-D7E6-4D33-B850-54F99D20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1A4B3E0-73A4-4A72-BA7A-63DEFF29A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559446C-9096-480E-AB5F-B96C77FF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2623449-00CF-4EFE-8DCE-37CA27A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2C9618E-8D1C-42CF-A630-00AF7699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991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F37B99E-884D-475E-B612-E0506AE1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0A59753-2F58-4F95-964D-797A92380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42F57A64-1427-4BFC-BFB0-C15D5F690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5F5A9D4-9FB9-4B13-A7E9-CF947D24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7248376-A751-44FC-9DF4-10710443B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6F4295E-4655-4EA8-8395-FEB42761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3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1339BF5-FDEA-4F3B-BD8D-3ACD536B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768631A-0721-4C53-8306-6649F794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AA94FC7E-4BF1-4157-933A-AC7864790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B3851BD7-8624-4B07-A746-164951CCB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C3C870E3-4F26-4A86-93E5-B0B53A8B6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D16A0566-382B-4256-8073-BA71C306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8CA8F21B-DAF2-4455-B077-061F299C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08D1B069-427B-4549-8046-6E907EA0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2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5A824B5-BF38-49E7-B4FF-F614759E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BE2D06F4-ED54-4D62-A213-DC7BE2D6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6AA152F9-C161-47C4-B2C6-F45666EB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E32A262-DB12-4D55-9651-26E005657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09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6D220AA4-0515-47B5-8077-040C9C13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C6AC7298-5E99-4554-A889-022EB51E7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C114EAB-A7BC-42C0-9739-D44863A5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3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8945DA9-2CB4-496A-9C7C-E08DCF8B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430DB97-54C0-468E-805F-B4AB2C1FB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B948D323-88DB-4800-9486-11F228661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696FF92-27E8-46E9-9DC2-23FD53E5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828E2E8-C57B-4E85-A7D5-653B9119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453D3EA-58F0-4E84-AFFA-F3D993BF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23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8A7B7DD-1A64-41A8-9025-8BC029D6B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454B8945-21AB-4BE7-BBAE-66923121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BF17F580-B158-47C1-992D-3DF0D009F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36E3F2C-31F0-46B5-A453-0A5D9857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10FF5DD-34B8-44CD-88BD-FE01351A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CEC2BD0-03BB-4721-988B-B156B755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31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B6796DA4-1717-4E96-9362-C688A577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56BE35E-AF86-4E40-9259-E56A78E0E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E99C7FE-85A4-4306-9DA9-E77512674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D74D0-C08C-4FA0-B1AC-58A8B9A14615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E1C45BA-E608-4D32-9D6B-72C445ECF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A1BE4C1-E047-4523-A66F-F5BB51073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2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Contents 2</a:t>
              </a:r>
            </a:p>
            <a:p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sub title sub title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9B1207E-2105-4BD4-8BB3-B2D4005B9F37}"/>
              </a:ext>
            </a:extLst>
          </p:cNvPr>
          <p:cNvSpPr txBox="1"/>
          <p:nvPr/>
        </p:nvSpPr>
        <p:spPr>
          <a:xfrm>
            <a:off x="9430643" y="1226772"/>
            <a:ext cx="2494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교통량 측정소</a:t>
            </a:r>
            <a:endParaRPr lang="en-US" altLang="ko-KR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684A2FA-4AC3-4FE4-80C2-E8C243F45F1D}"/>
              </a:ext>
            </a:extLst>
          </p:cNvPr>
          <p:cNvSpPr txBox="1"/>
          <p:nvPr/>
        </p:nvSpPr>
        <p:spPr>
          <a:xfrm>
            <a:off x="2388870" y="422305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서울시 구별 측정소 위치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720" y="1122832"/>
            <a:ext cx="7491290" cy="5477993"/>
          </a:xfrm>
          <a:prstGeom prst="rect">
            <a:avLst/>
          </a:prstGeom>
        </p:spPr>
      </p:pic>
      <p:sp>
        <p:nvSpPr>
          <p:cNvPr id="12" name="순서도: 연결자 11"/>
          <p:cNvSpPr/>
          <p:nvPr/>
        </p:nvSpPr>
        <p:spPr>
          <a:xfrm>
            <a:off x="9245977" y="1319105"/>
            <a:ext cx="184666" cy="18466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9B1207E-2105-4BD4-8BB3-B2D4005B9F37}"/>
              </a:ext>
            </a:extLst>
          </p:cNvPr>
          <p:cNvSpPr txBox="1"/>
          <p:nvPr/>
        </p:nvSpPr>
        <p:spPr>
          <a:xfrm>
            <a:off x="9430642" y="2179272"/>
            <a:ext cx="2494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미세먼지 측정소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0" name="순서도: 연결자 19"/>
          <p:cNvSpPr/>
          <p:nvPr/>
        </p:nvSpPr>
        <p:spPr>
          <a:xfrm>
            <a:off x="9245976" y="2271605"/>
            <a:ext cx="184666" cy="18466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9B1207E-2105-4BD4-8BB3-B2D4005B9F37}"/>
              </a:ext>
            </a:extLst>
          </p:cNvPr>
          <p:cNvSpPr txBox="1"/>
          <p:nvPr/>
        </p:nvSpPr>
        <p:spPr>
          <a:xfrm>
            <a:off x="9430643" y="3150822"/>
            <a:ext cx="2494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서울시내 복개하천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2" name="순서도: 연결자 21"/>
          <p:cNvSpPr/>
          <p:nvPr/>
        </p:nvSpPr>
        <p:spPr>
          <a:xfrm>
            <a:off x="9245977" y="3243155"/>
            <a:ext cx="184666" cy="184666"/>
          </a:xfrm>
          <a:prstGeom prst="flowChartConnector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65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Contents 2</a:t>
              </a:r>
            </a:p>
            <a:p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sub title sub title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684A2FA-4AC3-4FE4-80C2-E8C243F45F1D}"/>
              </a:ext>
            </a:extLst>
          </p:cNvPr>
          <p:cNvSpPr txBox="1"/>
          <p:nvPr/>
        </p:nvSpPr>
        <p:spPr>
          <a:xfrm>
            <a:off x="2388870" y="422305"/>
            <a:ext cx="608076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서울시 구별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미세먼지 </a:t>
            </a:r>
            <a:r>
              <a:rPr lang="ko-KR" altLang="en-US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평균량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(2015~2020)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9B1207E-2105-4BD4-8BB3-B2D4005B9F37}"/>
              </a:ext>
            </a:extLst>
          </p:cNvPr>
          <p:cNvSpPr txBox="1"/>
          <p:nvPr/>
        </p:nvSpPr>
        <p:spPr>
          <a:xfrm>
            <a:off x="9420342" y="1221915"/>
            <a:ext cx="2494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미세먼지 측정소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0" name="순서도: 연결자 19"/>
          <p:cNvSpPr/>
          <p:nvPr/>
        </p:nvSpPr>
        <p:spPr>
          <a:xfrm>
            <a:off x="9235676" y="1314248"/>
            <a:ext cx="184666" cy="18466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94" y="1123365"/>
            <a:ext cx="7419582" cy="56208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9B1207E-2105-4BD4-8BB3-B2D4005B9F37}"/>
              </a:ext>
            </a:extLst>
          </p:cNvPr>
          <p:cNvSpPr txBox="1"/>
          <p:nvPr/>
        </p:nvSpPr>
        <p:spPr>
          <a:xfrm>
            <a:off x="4013062" y="4336925"/>
            <a:ext cx="971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영등포구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707" y="1147558"/>
            <a:ext cx="2353244" cy="25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72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023" y="1140188"/>
            <a:ext cx="7400925" cy="5603512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Contents 2</a:t>
              </a:r>
            </a:p>
            <a:p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sub title sub title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684A2FA-4AC3-4FE4-80C2-E8C243F45F1D}"/>
              </a:ext>
            </a:extLst>
          </p:cNvPr>
          <p:cNvSpPr txBox="1"/>
          <p:nvPr/>
        </p:nvSpPr>
        <p:spPr>
          <a:xfrm>
            <a:off x="2388870" y="422305"/>
            <a:ext cx="608076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서울시 구별 평균 교통량</a:t>
            </a:r>
            <a:r>
              <a:rPr lang="en-US" altLang="ko-KR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(2015~2020)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9B1207E-2105-4BD4-8BB3-B2D4005B9F37}"/>
              </a:ext>
            </a:extLst>
          </p:cNvPr>
          <p:cNvSpPr txBox="1"/>
          <p:nvPr/>
        </p:nvSpPr>
        <p:spPr>
          <a:xfrm>
            <a:off x="5951009" y="4009416"/>
            <a:ext cx="971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성동구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9B1207E-2105-4BD4-8BB3-B2D4005B9F37}"/>
              </a:ext>
            </a:extLst>
          </p:cNvPr>
          <p:cNvSpPr txBox="1"/>
          <p:nvPr/>
        </p:nvSpPr>
        <p:spPr>
          <a:xfrm>
            <a:off x="3793679" y="3888833"/>
            <a:ext cx="971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마포구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9B1207E-2105-4BD4-8BB3-B2D4005B9F37}"/>
              </a:ext>
            </a:extLst>
          </p:cNvPr>
          <p:cNvSpPr txBox="1"/>
          <p:nvPr/>
        </p:nvSpPr>
        <p:spPr>
          <a:xfrm>
            <a:off x="6713220" y="3294931"/>
            <a:ext cx="971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중랑구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9B1207E-2105-4BD4-8BB3-B2D4005B9F37}"/>
              </a:ext>
            </a:extLst>
          </p:cNvPr>
          <p:cNvSpPr txBox="1"/>
          <p:nvPr/>
        </p:nvSpPr>
        <p:spPr>
          <a:xfrm>
            <a:off x="7198995" y="4893792"/>
            <a:ext cx="971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송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파</a:t>
            </a:r>
            <a:r>
              <a:rPr lang="ko-KR" altLang="en-US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구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9B1207E-2105-4BD4-8BB3-B2D4005B9F37}"/>
              </a:ext>
            </a:extLst>
          </p:cNvPr>
          <p:cNvSpPr txBox="1"/>
          <p:nvPr/>
        </p:nvSpPr>
        <p:spPr>
          <a:xfrm>
            <a:off x="9430643" y="1226772"/>
            <a:ext cx="2494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교통량 측정소</a:t>
            </a:r>
            <a:endParaRPr lang="en-US" altLang="ko-KR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1" name="순서도: 연결자 20"/>
          <p:cNvSpPr/>
          <p:nvPr/>
        </p:nvSpPr>
        <p:spPr>
          <a:xfrm>
            <a:off x="9245977" y="1319105"/>
            <a:ext cx="184666" cy="18466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009" y="1140188"/>
            <a:ext cx="2792940" cy="26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46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538" y="1110655"/>
            <a:ext cx="7360104" cy="552521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Contents 2</a:t>
              </a:r>
            </a:p>
            <a:p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sub title sub title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684A2FA-4AC3-4FE4-80C2-E8C243F45F1D}"/>
              </a:ext>
            </a:extLst>
          </p:cNvPr>
          <p:cNvSpPr txBox="1"/>
          <p:nvPr/>
        </p:nvSpPr>
        <p:spPr>
          <a:xfrm>
            <a:off x="2388870" y="422305"/>
            <a:ext cx="608076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서울시 구별 평균 강수량</a:t>
            </a:r>
            <a:r>
              <a:rPr lang="en-US" altLang="ko-KR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(2015~2020)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9B1207E-2105-4BD4-8BB3-B2D4005B9F37}"/>
              </a:ext>
            </a:extLst>
          </p:cNvPr>
          <p:cNvSpPr txBox="1"/>
          <p:nvPr/>
        </p:nvSpPr>
        <p:spPr>
          <a:xfrm>
            <a:off x="4457700" y="4891734"/>
            <a:ext cx="971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  동작</a:t>
            </a:r>
            <a:r>
              <a:rPr lang="ko-KR" altLang="en-US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구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9B1207E-2105-4BD4-8BB3-B2D4005B9F37}"/>
              </a:ext>
            </a:extLst>
          </p:cNvPr>
          <p:cNvSpPr txBox="1"/>
          <p:nvPr/>
        </p:nvSpPr>
        <p:spPr>
          <a:xfrm>
            <a:off x="5915025" y="1727682"/>
            <a:ext cx="971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도봉구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9B1207E-2105-4BD4-8BB3-B2D4005B9F37}"/>
              </a:ext>
            </a:extLst>
          </p:cNvPr>
          <p:cNvSpPr txBox="1"/>
          <p:nvPr/>
        </p:nvSpPr>
        <p:spPr>
          <a:xfrm>
            <a:off x="5429250" y="2268702"/>
            <a:ext cx="971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강북구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9B1207E-2105-4BD4-8BB3-B2D4005B9F37}"/>
              </a:ext>
            </a:extLst>
          </p:cNvPr>
          <p:cNvSpPr txBox="1"/>
          <p:nvPr/>
        </p:nvSpPr>
        <p:spPr>
          <a:xfrm>
            <a:off x="5585460" y="2988792"/>
            <a:ext cx="971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성북구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092" y="1110655"/>
            <a:ext cx="2495550" cy="29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7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Contents 2</a:t>
              </a:r>
            </a:p>
            <a:p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sub title sub title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684A2FA-4AC3-4FE4-80C2-E8C243F45F1D}"/>
              </a:ext>
            </a:extLst>
          </p:cNvPr>
          <p:cNvSpPr txBox="1"/>
          <p:nvPr/>
        </p:nvSpPr>
        <p:spPr>
          <a:xfrm>
            <a:off x="2388870" y="422305"/>
            <a:ext cx="608076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서울시 </a:t>
            </a:r>
            <a:r>
              <a:rPr lang="ko-KR" altLang="en-US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관측소별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변수비교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150" y="-65903"/>
            <a:ext cx="7286625" cy="728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Contents 2</a:t>
              </a:r>
            </a:p>
            <a:p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sub title sub title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684A2FA-4AC3-4FE4-80C2-E8C243F45F1D}"/>
              </a:ext>
            </a:extLst>
          </p:cNvPr>
          <p:cNvSpPr txBox="1"/>
          <p:nvPr/>
        </p:nvSpPr>
        <p:spPr>
          <a:xfrm>
            <a:off x="2388870" y="422305"/>
            <a:ext cx="608076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서울시 </a:t>
            </a:r>
            <a:r>
              <a:rPr lang="ko-KR" altLang="en-US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관측소별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변수비교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425" y="-62556"/>
            <a:ext cx="7263456" cy="726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9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Contents 2</a:t>
              </a:r>
            </a:p>
            <a:p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sub title sub title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684A2FA-4AC3-4FE4-80C2-E8C243F45F1D}"/>
              </a:ext>
            </a:extLst>
          </p:cNvPr>
          <p:cNvSpPr txBox="1"/>
          <p:nvPr/>
        </p:nvSpPr>
        <p:spPr>
          <a:xfrm>
            <a:off x="2388870" y="422305"/>
            <a:ext cx="608076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회귀분석 과정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120" y="1037107"/>
            <a:ext cx="4877120" cy="544206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90" y="1499287"/>
            <a:ext cx="6355057" cy="425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1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Contents 2</a:t>
              </a:r>
            </a:p>
            <a:p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sub title sub title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684A2FA-4AC3-4FE4-80C2-E8C243F45F1D}"/>
              </a:ext>
            </a:extLst>
          </p:cNvPr>
          <p:cNvSpPr txBox="1"/>
          <p:nvPr/>
        </p:nvSpPr>
        <p:spPr>
          <a:xfrm>
            <a:off x="2388870" y="422305"/>
            <a:ext cx="608076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학습된 회귀분석 토대로 나온 예측선과 실제 데이터 비교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571" y="1143285"/>
            <a:ext cx="914285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2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113</Words>
  <Application>Microsoft Office PowerPoint</Application>
  <PresentationFormat>사용자 지정</PresentationFormat>
  <Paragraphs>38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굴림</vt:lpstr>
      <vt:lpstr>Arial</vt:lpstr>
      <vt:lpstr>KoPub돋움체 Light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user6616</dc:creator>
  <cp:lastModifiedBy>ChoYongSang</cp:lastModifiedBy>
  <cp:revision>41</cp:revision>
  <dcterms:created xsi:type="dcterms:W3CDTF">2017-11-16T00:50:54Z</dcterms:created>
  <dcterms:modified xsi:type="dcterms:W3CDTF">2021-04-26T09:54:40Z</dcterms:modified>
</cp:coreProperties>
</file>